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6D8463-A7DE-4ECD-6806-38A374265091}" v="1" dt="2021-12-16T09:02:29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964" autoAdjust="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D7C4022F-335C-4733-AB3D-D3311EB353EC}"/>
    <pc:docChg chg="undo custSel modSld">
      <pc:chgData name="Charis Taylor" userId="f6f20823-7d5f-4176-a928-74bb03618d1d" providerId="ADAL" clId="{D7C4022F-335C-4733-AB3D-D3311EB353EC}" dt="2021-12-15T14:18:02.654" v="27" actId="14100"/>
      <pc:docMkLst>
        <pc:docMk/>
      </pc:docMkLst>
      <pc:sldChg chg="modSp">
        <pc:chgData name="Charis Taylor" userId="f6f20823-7d5f-4176-a928-74bb03618d1d" providerId="ADAL" clId="{D7C4022F-335C-4733-AB3D-D3311EB353EC}" dt="2021-12-15T14:18:02.654" v="27" actId="14100"/>
        <pc:sldMkLst>
          <pc:docMk/>
          <pc:sldMk cId="416079651" sldId="258"/>
        </pc:sldMkLst>
        <pc:spChg chg="mod">
          <ac:chgData name="Charis Taylor" userId="f6f20823-7d5f-4176-a928-74bb03618d1d" providerId="ADAL" clId="{D7C4022F-335C-4733-AB3D-D3311EB353EC}" dt="2021-12-15T14:17:51.676" v="25" actId="20577"/>
          <ac:spMkLst>
            <pc:docMk/>
            <pc:sldMk cId="416079651" sldId="258"/>
            <ac:spMk id="3" creationId="{2E435064-1DBB-44B3-9D5D-693061DEB2D5}"/>
          </ac:spMkLst>
        </pc:spChg>
        <pc:spChg chg="mod">
          <ac:chgData name="Charis Taylor" userId="f6f20823-7d5f-4176-a928-74bb03618d1d" providerId="ADAL" clId="{D7C4022F-335C-4733-AB3D-D3311EB353EC}" dt="2021-12-15T14:18:02.654" v="27" actId="14100"/>
          <ac:spMkLst>
            <pc:docMk/>
            <pc:sldMk cId="416079651" sldId="258"/>
            <ac:spMk id="4" creationId="{7705385C-A1F6-43C2-BF8F-6363571D05D0}"/>
          </ac:spMkLst>
        </pc:spChg>
      </pc:sldChg>
      <pc:sldChg chg="modSp">
        <pc:chgData name="Charis Taylor" userId="f6f20823-7d5f-4176-a928-74bb03618d1d" providerId="ADAL" clId="{D7C4022F-335C-4733-AB3D-D3311EB353EC}" dt="2021-12-15T14:03:42.277" v="5" actId="1076"/>
        <pc:sldMkLst>
          <pc:docMk/>
          <pc:sldMk cId="3973799792" sldId="259"/>
        </pc:sldMkLst>
        <pc:spChg chg="mod">
          <ac:chgData name="Charis Taylor" userId="f6f20823-7d5f-4176-a928-74bb03618d1d" providerId="ADAL" clId="{D7C4022F-335C-4733-AB3D-D3311EB353EC}" dt="2021-12-15T14:03:42.277" v="5" actId="1076"/>
          <ac:spMkLst>
            <pc:docMk/>
            <pc:sldMk cId="3973799792" sldId="259"/>
            <ac:spMk id="6" creationId="{3E394868-E3FF-4F12-A2F4-F8769E1D16DB}"/>
          </ac:spMkLst>
        </pc:spChg>
        <pc:spChg chg="mod">
          <ac:chgData name="Charis Taylor" userId="f6f20823-7d5f-4176-a928-74bb03618d1d" providerId="ADAL" clId="{D7C4022F-335C-4733-AB3D-D3311EB353EC}" dt="2021-12-15T14:01:15.239" v="3" actId="1076"/>
          <ac:spMkLst>
            <pc:docMk/>
            <pc:sldMk cId="3973799792" sldId="259"/>
            <ac:spMk id="8" creationId="{F41AF263-5473-4354-969E-A9740C4CCA5C}"/>
          </ac:spMkLst>
        </pc:spChg>
        <pc:spChg chg="mod">
          <ac:chgData name="Charis Taylor" userId="f6f20823-7d5f-4176-a928-74bb03618d1d" providerId="ADAL" clId="{D7C4022F-335C-4733-AB3D-D3311EB353EC}" dt="2021-12-15T13:57:57.647" v="1" actId="1076"/>
          <ac:spMkLst>
            <pc:docMk/>
            <pc:sldMk cId="3973799792" sldId="259"/>
            <ac:spMk id="9" creationId="{8AA3766C-C437-4178-B621-CD248CDCB648}"/>
          </ac:spMkLst>
        </pc:spChg>
      </pc:sldChg>
    </pc:docChg>
  </pc:docChgLst>
  <pc:docChgLst>
    <pc:chgData name="Charis Taylor" userId="129a99cc40949378" providerId="LiveId" clId="{1662381F-5697-4024-96D0-83F9D10F4DA6}"/>
    <pc:docChg chg="undo custSel addSld delSld modSld sldOrd">
      <pc:chgData name="Charis Taylor" userId="129a99cc40949378" providerId="LiveId" clId="{1662381F-5697-4024-96D0-83F9D10F4DA6}" dt="2021-12-13T12:28:46.148" v="2045"/>
      <pc:docMkLst>
        <pc:docMk/>
      </pc:docMkLst>
      <pc:sldChg chg="modSp new mod">
        <pc:chgData name="Charis Taylor" userId="129a99cc40949378" providerId="LiveId" clId="{1662381F-5697-4024-96D0-83F9D10F4DA6}" dt="2021-12-13T10:34:52.629" v="32" actId="20577"/>
        <pc:sldMkLst>
          <pc:docMk/>
          <pc:sldMk cId="2672531792" sldId="256"/>
        </pc:sldMkLst>
        <pc:spChg chg="mod">
          <ac:chgData name="Charis Taylor" userId="129a99cc40949378" providerId="LiveId" clId="{1662381F-5697-4024-96D0-83F9D10F4DA6}" dt="2021-12-13T10:34:52.629" v="32" actId="20577"/>
          <ac:spMkLst>
            <pc:docMk/>
            <pc:sldMk cId="2672531792" sldId="256"/>
            <ac:spMk id="2" creationId="{348C4668-7617-411D-8A18-9EB12670EEC7}"/>
          </ac:spMkLst>
        </pc:spChg>
      </pc:sldChg>
      <pc:sldChg chg="modSp new mod">
        <pc:chgData name="Charis Taylor" userId="129a99cc40949378" providerId="LiveId" clId="{1662381F-5697-4024-96D0-83F9D10F4DA6}" dt="2021-12-13T10:55:54.564" v="1014" actId="14100"/>
        <pc:sldMkLst>
          <pc:docMk/>
          <pc:sldMk cId="1686441879" sldId="257"/>
        </pc:sldMkLst>
        <pc:spChg chg="mod">
          <ac:chgData name="Charis Taylor" userId="129a99cc40949378" providerId="LiveId" clId="{1662381F-5697-4024-96D0-83F9D10F4DA6}" dt="2021-12-13T10:55:06.102" v="935" actId="14100"/>
          <ac:spMkLst>
            <pc:docMk/>
            <pc:sldMk cId="1686441879" sldId="257"/>
            <ac:spMk id="2" creationId="{029102D9-518D-4467-A032-251280000144}"/>
          </ac:spMkLst>
        </pc:spChg>
        <pc:spChg chg="mod">
          <ac:chgData name="Charis Taylor" userId="129a99cc40949378" providerId="LiveId" clId="{1662381F-5697-4024-96D0-83F9D10F4DA6}" dt="2021-12-13T10:55:54.564" v="1014" actId="14100"/>
          <ac:spMkLst>
            <pc:docMk/>
            <pc:sldMk cId="1686441879" sldId="257"/>
            <ac:spMk id="3" creationId="{8D2B7D3A-4B06-4EFC-9A97-46A4CEED3CAC}"/>
          </ac:spMkLst>
        </pc:spChg>
      </pc:sldChg>
      <pc:sldChg chg="addSp modSp new mod ord">
        <pc:chgData name="Charis Taylor" userId="129a99cc40949378" providerId="LiveId" clId="{1662381F-5697-4024-96D0-83F9D10F4DA6}" dt="2021-12-13T12:28:46.148" v="2045"/>
        <pc:sldMkLst>
          <pc:docMk/>
          <pc:sldMk cId="416079651" sldId="258"/>
        </pc:sldMkLst>
        <pc:spChg chg="mod">
          <ac:chgData name="Charis Taylor" userId="129a99cc40949378" providerId="LiveId" clId="{1662381F-5697-4024-96D0-83F9D10F4DA6}" dt="2021-12-13T11:04:56.221" v="1063" actId="5793"/>
          <ac:spMkLst>
            <pc:docMk/>
            <pc:sldMk cId="416079651" sldId="258"/>
            <ac:spMk id="2" creationId="{E3212D29-E22B-4AE8-93C6-FC82C6993050}"/>
          </ac:spMkLst>
        </pc:spChg>
        <pc:spChg chg="mod">
          <ac:chgData name="Charis Taylor" userId="129a99cc40949378" providerId="LiveId" clId="{1662381F-5697-4024-96D0-83F9D10F4DA6}" dt="2021-12-13T12:24:59.836" v="2043" actId="242"/>
          <ac:spMkLst>
            <pc:docMk/>
            <pc:sldMk cId="416079651" sldId="258"/>
            <ac:spMk id="3" creationId="{2E435064-1DBB-44B3-9D5D-693061DEB2D5}"/>
          </ac:spMkLst>
        </pc:spChg>
        <pc:spChg chg="add mod">
          <ac:chgData name="Charis Taylor" userId="129a99cc40949378" providerId="LiveId" clId="{1662381F-5697-4024-96D0-83F9D10F4DA6}" dt="2021-12-13T12:24:35.483" v="2039" actId="1076"/>
          <ac:spMkLst>
            <pc:docMk/>
            <pc:sldMk cId="416079651" sldId="258"/>
            <ac:spMk id="4" creationId="{7705385C-A1F6-43C2-BF8F-6363571D05D0}"/>
          </ac:spMkLst>
        </pc:spChg>
        <pc:picChg chg="add mod">
          <ac:chgData name="Charis Taylor" userId="129a99cc40949378" providerId="LiveId" clId="{1662381F-5697-4024-96D0-83F9D10F4DA6}" dt="2021-12-13T12:22:09.509" v="1781" actId="14100"/>
          <ac:picMkLst>
            <pc:docMk/>
            <pc:sldMk cId="416079651" sldId="258"/>
            <ac:picMk id="1026" creationId="{F8211345-13D6-41DB-92FE-0A0D81AB9142}"/>
          </ac:picMkLst>
        </pc:picChg>
      </pc:sldChg>
      <pc:sldChg chg="addSp modSp new mod">
        <pc:chgData name="Charis Taylor" userId="129a99cc40949378" providerId="LiveId" clId="{1662381F-5697-4024-96D0-83F9D10F4DA6}" dt="2021-12-13T11:26:37.936" v="1653" actId="1076"/>
        <pc:sldMkLst>
          <pc:docMk/>
          <pc:sldMk cId="3973799792" sldId="259"/>
        </pc:sldMkLst>
        <pc:spChg chg="mod">
          <ac:chgData name="Charis Taylor" userId="129a99cc40949378" providerId="LiveId" clId="{1662381F-5697-4024-96D0-83F9D10F4DA6}" dt="2021-12-13T11:05:36.936" v="1097" actId="20577"/>
          <ac:spMkLst>
            <pc:docMk/>
            <pc:sldMk cId="3973799792" sldId="259"/>
            <ac:spMk id="2" creationId="{A67375C1-E85F-429B-823F-EC5144FD48E0}"/>
          </ac:spMkLst>
        </pc:spChg>
        <pc:spChg chg="mod">
          <ac:chgData name="Charis Taylor" userId="129a99cc40949378" providerId="LiveId" clId="{1662381F-5697-4024-96D0-83F9D10F4DA6}" dt="2021-12-13T11:25:38.312" v="1645" actId="20577"/>
          <ac:spMkLst>
            <pc:docMk/>
            <pc:sldMk cId="3973799792" sldId="259"/>
            <ac:spMk id="3" creationId="{54DC6D20-CD97-4A72-BC4A-06FF164181A5}"/>
          </ac:spMkLst>
        </pc:spChg>
        <pc:spChg chg="add mod">
          <ac:chgData name="Charis Taylor" userId="129a99cc40949378" providerId="LiveId" clId="{1662381F-5697-4024-96D0-83F9D10F4DA6}" dt="2021-12-13T11:26:37.936" v="1653" actId="1076"/>
          <ac:spMkLst>
            <pc:docMk/>
            <pc:sldMk cId="3973799792" sldId="259"/>
            <ac:spMk id="6" creationId="{3E394868-E3FF-4F12-A2F4-F8769E1D16DB}"/>
          </ac:spMkLst>
        </pc:spChg>
        <pc:spChg chg="add mod">
          <ac:chgData name="Charis Taylor" userId="129a99cc40949378" providerId="LiveId" clId="{1662381F-5697-4024-96D0-83F9D10F4DA6}" dt="2021-12-13T11:22:13.898" v="1500" actId="207"/>
          <ac:spMkLst>
            <pc:docMk/>
            <pc:sldMk cId="3973799792" sldId="259"/>
            <ac:spMk id="8" creationId="{F41AF263-5473-4354-969E-A9740C4CCA5C}"/>
          </ac:spMkLst>
        </pc:spChg>
        <pc:spChg chg="add mod">
          <ac:chgData name="Charis Taylor" userId="129a99cc40949378" providerId="LiveId" clId="{1662381F-5697-4024-96D0-83F9D10F4DA6}" dt="2021-12-13T11:26:21.370" v="1648" actId="14100"/>
          <ac:spMkLst>
            <pc:docMk/>
            <pc:sldMk cId="3973799792" sldId="259"/>
            <ac:spMk id="9" creationId="{8AA3766C-C437-4178-B621-CD248CDCB648}"/>
          </ac:spMkLst>
        </pc:spChg>
        <pc:cxnChg chg="add mod">
          <ac:chgData name="Charis Taylor" userId="129a99cc40949378" providerId="LiveId" clId="{1662381F-5697-4024-96D0-83F9D10F4DA6}" dt="2021-12-13T11:17:23.826" v="1316" actId="208"/>
          <ac:cxnSpMkLst>
            <pc:docMk/>
            <pc:sldMk cId="3973799792" sldId="259"/>
            <ac:cxnSpMk id="5" creationId="{29C17FCB-EC62-4CA0-BB63-0FDEDDCB2E07}"/>
          </ac:cxnSpMkLst>
        </pc:cxnChg>
      </pc:sldChg>
      <pc:sldChg chg="modSp new mod">
        <pc:chgData name="Charis Taylor" userId="129a99cc40949378" providerId="LiveId" clId="{1662381F-5697-4024-96D0-83F9D10F4DA6}" dt="2021-12-13T11:56:23.657" v="1775" actId="20577"/>
        <pc:sldMkLst>
          <pc:docMk/>
          <pc:sldMk cId="3044762317" sldId="260"/>
        </pc:sldMkLst>
        <pc:spChg chg="mod">
          <ac:chgData name="Charis Taylor" userId="129a99cc40949378" providerId="LiveId" clId="{1662381F-5697-4024-96D0-83F9D10F4DA6}" dt="2021-12-13T11:56:23.657" v="1775" actId="20577"/>
          <ac:spMkLst>
            <pc:docMk/>
            <pc:sldMk cId="3044762317" sldId="260"/>
            <ac:spMk id="2" creationId="{30FBD8CC-2F77-4EA2-9912-86509BC5E63C}"/>
          </ac:spMkLst>
        </pc:spChg>
      </pc:sldChg>
    </pc:docChg>
  </pc:docChgLst>
  <pc:docChgLst>
    <pc:chgData name="Charis Taylor" userId="S::ctaylor@farringtons.kent.sch.uk::f6f20823-7d5f-4176-a928-74bb03618d1d" providerId="AD" clId="Web-{BF6D8463-A7DE-4ECD-6806-38A374265091}"/>
    <pc:docChg chg="modSld">
      <pc:chgData name="Charis Taylor" userId="S::ctaylor@farringtons.kent.sch.uk::f6f20823-7d5f-4176-a928-74bb03618d1d" providerId="AD" clId="Web-{BF6D8463-A7DE-4ECD-6806-38A374265091}" dt="2021-12-16T09:02:29.807" v="0" actId="14100"/>
      <pc:docMkLst>
        <pc:docMk/>
      </pc:docMkLst>
      <pc:sldChg chg="modSp">
        <pc:chgData name="Charis Taylor" userId="S::ctaylor@farringtons.kent.sch.uk::f6f20823-7d5f-4176-a928-74bb03618d1d" providerId="AD" clId="Web-{BF6D8463-A7DE-4ECD-6806-38A374265091}" dt="2021-12-16T09:02:29.807" v="0" actId="14100"/>
        <pc:sldMkLst>
          <pc:docMk/>
          <pc:sldMk cId="416079651" sldId="258"/>
        </pc:sldMkLst>
        <pc:spChg chg="mod">
          <ac:chgData name="Charis Taylor" userId="S::ctaylor@farringtons.kent.sch.uk::f6f20823-7d5f-4176-a928-74bb03618d1d" providerId="AD" clId="Web-{BF6D8463-A7DE-4ECD-6806-38A374265091}" dt="2021-12-16T09:02:29.807" v="0" actId="14100"/>
          <ac:spMkLst>
            <pc:docMk/>
            <pc:sldMk cId="416079651" sldId="258"/>
            <ac:spMk id="4" creationId="{7705385C-A1F6-43C2-BF8F-6363571D05D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ED09A-DC58-4ACF-94F0-CCC68D4A0D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07A85D-EA50-4E77-BE47-3DBA38B216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CD044-AA4B-4120-BE42-87176BF00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FCB80-AD6E-4B21-8FE1-2D848ED9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63AA-1967-417D-AB67-8BCBCDD36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11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06123-AD6A-4020-B632-F1407A255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8FAB12-B9E4-42FD-9CCB-D21E843EC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472E-308B-471A-9AF0-52CE7442B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43BAC7-896B-4592-97F8-9FCEEADC6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7BB78C-87F3-4934-95B8-7050D1C82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421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05D167-A0E6-43DA-A53F-1BFFC95312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9D7157-8841-40B0-97A0-94CEBDACD4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2980A-EE01-47AF-819F-DADCA80E9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C7D9F-7B2E-45B3-89D0-DD3527F7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E160B-7222-40D4-82E9-824C620D4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39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5B336-59E5-4B9E-BC61-954245BF9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8C490-5540-4EAD-A71E-ACB6A27D6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4A7FB-2319-4A50-B449-647A61AC6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C851B-2A31-4875-8F85-302BFEC71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931E6-0A61-4429-9D24-36680CE4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51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3771A-3342-409A-BAA9-1F919C87E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B78CCC-1178-42A3-8A47-E2CF6494D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184DA-3CED-40E7-8F5D-6AD3397E7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71633-1273-46EA-9E65-E8F6E324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057EE-6140-4602-B3BA-916982AA0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380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3C6E9-B22D-4028-8094-87FAD1C9D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95C28-CD39-4C6A-AC60-47E182F9A5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C00A28-6488-409F-BFCB-31DE02353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4BB350-98B0-4976-B427-8A3CAE31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D65956-0F9E-4ECD-A35A-6E9085F10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801C4-BD29-4A14-BBF9-86FEFCFD6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82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0EEF6-8347-427C-BABE-26B1B520F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2B688-D244-4699-B685-2BA2EE1C8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ABCE03-CDFD-46B1-9065-EB47F68D0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39CC4A-CEF2-47E3-AC78-1805BFBD8B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F7223-DC71-4E04-9452-19C9FC86A4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75740F-391C-43B9-AC15-70565D36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4A5C4B-EF3D-4FB0-B11B-439C48976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036D70-1B26-4C64-9BC3-B0FB600D8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80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60787-2427-4DE2-829E-D77D309D1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031AC8-0D2D-45FE-A352-9E74309EA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5E8A1-0814-4A7F-8E13-97DBCDA67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6F040-2AEE-4DAA-97AA-71BDBA2D9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46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26B1E9-2C37-46F7-B996-2C66E070F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6F920-6C77-46BC-A9BF-8D6831237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2ACABC-6DF3-4202-BEE9-B2DBF3A15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21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A5DA1-9A0F-4AE0-9874-3632EDF8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F05D0-50F6-4533-A867-04EA3CA2C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8CEF6D-99D7-4E01-92B1-D8FB651DA5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3A5FF8-B286-432B-9870-15DC4F264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3BEE35-25DD-4089-85CC-9254039D3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B804AA-69AA-400D-BC6A-723CB2C91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45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954E1-83E0-4299-B3D5-7680BBDA8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19906D-C654-441E-8A30-AFC8EC152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84FC8F-2F1C-4F07-AA88-3C08844C06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89237-23EF-48B7-8C90-38DA501E3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A0B98C-3F97-4655-91BC-D1B33995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1FC6F0-99FA-4473-B671-10CF7EA71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79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8BCA7-90C6-46D7-AC20-00413DD80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AFB88E-CC89-4D3A-A415-24023FB6D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4F9B7-8478-414F-AF5A-41F8210B6D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38D06-246C-49FE-BB41-850BF6DF274B}" type="datetimeFigureOut">
              <a:rPr lang="en-GB" smtClean="0"/>
              <a:t>16/12/2021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3EDD13-CF3D-4427-A79F-9CA9981BE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4411D-877B-4510-A33B-505C039F8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F268C-7D37-4542-B1FF-689C0513B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79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C4668-7617-411D-8A18-9EB12670EE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BB1FE0-76CB-46D4-A351-D0B544FB3D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2531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102D9-518D-4467-A032-251280000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5200"/>
          </a:xfrm>
        </p:spPr>
        <p:txBody>
          <a:bodyPr/>
          <a:lstStyle/>
          <a:p>
            <a:r>
              <a:rPr lang="en-GB" dirty="0"/>
              <a:t>Work-through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B7D3A-4B06-4EFC-9A97-46A4CEED3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0859"/>
            <a:ext cx="10515600" cy="49431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Answer the following questions in your books:</a:t>
            </a:r>
          </a:p>
          <a:p>
            <a:pPr marL="514350" indent="-514350">
              <a:buAutoNum type="arabicPeriod"/>
            </a:pPr>
            <a:r>
              <a:rPr lang="en-GB" dirty="0"/>
              <a:t>What has happened to Mother as a result of her looking after Christopher?</a:t>
            </a:r>
          </a:p>
          <a:p>
            <a:pPr marL="514350" indent="-514350">
              <a:buAutoNum type="arabicPeriod"/>
            </a:pPr>
            <a:r>
              <a:rPr lang="en-GB" dirty="0"/>
              <a:t>How do you think she is feeling? Why might she be feeling this way?</a:t>
            </a:r>
          </a:p>
          <a:p>
            <a:pPr marL="514350" indent="-514350">
              <a:buAutoNum type="arabicPeriod"/>
            </a:pPr>
            <a:r>
              <a:rPr lang="en-GB" dirty="0"/>
              <a:t>What do you think Christopher is feeling when he has a ‘pain in [his] chest like [he] did on the Underground?’</a:t>
            </a:r>
          </a:p>
          <a:p>
            <a:pPr marL="514350" indent="-514350">
              <a:buAutoNum type="arabicPeriod"/>
            </a:pPr>
            <a:r>
              <a:rPr lang="en-GB" dirty="0"/>
              <a:t>Find all the ways Christopher describes/expresses his emotional pain: Write down what you notice about the way he describes pain that is different to how most people describe pain</a:t>
            </a:r>
          </a:p>
          <a:p>
            <a:pPr marL="514350" indent="-514350">
              <a:buAutoNum type="arabicPeriod"/>
            </a:pPr>
            <a:r>
              <a:rPr lang="en-GB" dirty="0"/>
              <a:t>Why is his use of a simile significant?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 mean when he says, ‘I looked at the stars and made myself negligible?’</a:t>
            </a:r>
          </a:p>
        </p:txBody>
      </p:sp>
    </p:spTree>
    <p:extLst>
      <p:ext uri="{BB962C8B-B14F-4D97-AF65-F5344CB8AC3E}">
        <p14:creationId xmlns:p14="http://schemas.microsoft.com/office/powerpoint/2010/main" val="1686441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375C1-E85F-429B-823F-EC5144FD4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much pain?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C6D20-CD97-4A72-BC4A-06FF164181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How much emotional pain are each of the characters in?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9C17FCB-EC62-4CA0-BB63-0FDEDDCB2E07}"/>
              </a:ext>
            </a:extLst>
          </p:cNvPr>
          <p:cNvCxnSpPr>
            <a:stCxn id="3" idx="1"/>
            <a:endCxn id="3" idx="3"/>
          </p:cNvCxnSpPr>
          <p:nvPr/>
        </p:nvCxnSpPr>
        <p:spPr>
          <a:xfrm>
            <a:off x="838200" y="4001294"/>
            <a:ext cx="10515600" cy="0"/>
          </a:xfrm>
          <a:prstGeom prst="straightConnector1">
            <a:avLst/>
          </a:prstGeom>
          <a:ln w="762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E394868-E3FF-4F12-A2F4-F8769E1D16DB}"/>
              </a:ext>
            </a:extLst>
          </p:cNvPr>
          <p:cNvSpPr txBox="1"/>
          <p:nvPr/>
        </p:nvSpPr>
        <p:spPr>
          <a:xfrm>
            <a:off x="4514270" y="1979543"/>
            <a:ext cx="3060071" cy="17543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r>
              <a:rPr lang="en-GB" b="1" dirty="0"/>
              <a:t>Father</a:t>
            </a:r>
          </a:p>
          <a:p>
            <a:r>
              <a:rPr lang="en-GB" dirty="0"/>
              <a:t>‘He tore a little strip of skin away from the side of the thumbnail on his left hand’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1AF263-5473-4354-969E-A9740C4CCA5C}"/>
              </a:ext>
            </a:extLst>
          </p:cNvPr>
          <p:cNvSpPr txBox="1"/>
          <p:nvPr/>
        </p:nvSpPr>
        <p:spPr>
          <a:xfrm>
            <a:off x="5534890" y="1979543"/>
            <a:ext cx="3060071" cy="175432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Christopher</a:t>
            </a:r>
          </a:p>
          <a:p>
            <a:r>
              <a:rPr lang="en-GB" dirty="0"/>
              <a:t>It was like pressing your thumbnail against a radiator when it’s really hot and it makes you want to cry and the pain keeps on hurting’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A3766C-C437-4178-B621-CD248CDCB648}"/>
              </a:ext>
            </a:extLst>
          </p:cNvPr>
          <p:cNvSpPr txBox="1"/>
          <p:nvPr/>
        </p:nvSpPr>
        <p:spPr>
          <a:xfrm>
            <a:off x="4565963" y="4313506"/>
            <a:ext cx="3060071" cy="1754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r>
              <a:rPr lang="en-GB" b="1" dirty="0"/>
              <a:t>Mother</a:t>
            </a:r>
          </a:p>
          <a:p>
            <a:r>
              <a:rPr lang="en-GB" dirty="0"/>
              <a:t>‘the doctor gave her pills to take every morning to stop her feeling sad, except sometimes they made her feel dizzy’</a:t>
            </a:r>
          </a:p>
        </p:txBody>
      </p:sp>
    </p:spTree>
    <p:extLst>
      <p:ext uri="{BB962C8B-B14F-4D97-AF65-F5344CB8AC3E}">
        <p14:creationId xmlns:p14="http://schemas.microsoft.com/office/powerpoint/2010/main" val="3973799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12D29-E22B-4AE8-93C6-FC82C6993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satisfactory?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35064-1DBB-44B3-9D5D-693061DEB2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76498"/>
            <a:ext cx="5363424" cy="1786708"/>
          </a:xfrm>
          <a:ln w="76200">
            <a:solidFill>
              <a:schemeClr val="accent2"/>
            </a:solidFill>
          </a:ln>
        </p:spPr>
        <p:txBody>
          <a:bodyPr anchor="ctr"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Task 2</a:t>
            </a:r>
          </a:p>
          <a:p>
            <a:pPr marL="0" indent="0">
              <a:buNone/>
            </a:pPr>
            <a:r>
              <a:rPr lang="en-GB" dirty="0"/>
              <a:t>Give the ending a star-rating based on how satisfactory you think it is. </a:t>
            </a:r>
          </a:p>
          <a:p>
            <a:pPr marL="0" indent="0">
              <a:buNone/>
            </a:pPr>
            <a:r>
              <a:rPr lang="en-GB" dirty="0"/>
              <a:t>Write a paragraph explaining why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8211345-13D6-41DB-92FE-0A0D81AB9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388" y="0"/>
            <a:ext cx="5086241" cy="775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05385C-A1F6-43C2-BF8F-6363571D05D0}"/>
              </a:ext>
            </a:extLst>
          </p:cNvPr>
          <p:cNvSpPr txBox="1"/>
          <p:nvPr/>
        </p:nvSpPr>
        <p:spPr>
          <a:xfrm>
            <a:off x="838200" y="1690688"/>
            <a:ext cx="5363424" cy="1200329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Task 1</a:t>
            </a:r>
          </a:p>
          <a:p>
            <a:r>
              <a:rPr lang="en-GB" sz="2400" dirty="0"/>
              <a:t>Read the New York Times review: </a:t>
            </a:r>
          </a:p>
          <a:p>
            <a:r>
              <a:rPr lang="en-GB" sz="2400" dirty="0"/>
              <a:t>Do you agree with it? Why? Why not?</a:t>
            </a:r>
          </a:p>
        </p:txBody>
      </p:sp>
    </p:spTree>
    <p:extLst>
      <p:ext uri="{BB962C8B-B14F-4D97-AF65-F5344CB8AC3E}">
        <p14:creationId xmlns:p14="http://schemas.microsoft.com/office/powerpoint/2010/main" val="416079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BD8CC-2F77-4EA2-9912-86509BC5E6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Writing a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4D5D2-4617-498B-992B-DCDE4C0A48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62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264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Resolution</vt:lpstr>
      <vt:lpstr>Work-through questions</vt:lpstr>
      <vt:lpstr>How much pain?</vt:lpstr>
      <vt:lpstr>How satisfactory?</vt:lpstr>
      <vt:lpstr>Writing a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</dc:title>
  <dc:creator>Charis Taylor</dc:creator>
  <cp:lastModifiedBy>Charis Taylor</cp:lastModifiedBy>
  <cp:revision>2</cp:revision>
  <dcterms:created xsi:type="dcterms:W3CDTF">2021-12-13T10:32:10Z</dcterms:created>
  <dcterms:modified xsi:type="dcterms:W3CDTF">2021-12-16T09:02:29Z</dcterms:modified>
</cp:coreProperties>
</file>